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199313" cy="7507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F0B18EF-79B8-4E40-BBB2-A4D82AB3B6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199313" cy="47914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E58D8-84BB-4A22-8883-91F91EE2C143}"/>
              </a:ext>
            </a:extLst>
          </p:cNvPr>
          <p:cNvSpPr/>
          <p:nvPr userDrawn="1"/>
        </p:nvSpPr>
        <p:spPr>
          <a:xfrm>
            <a:off x="0" y="4791456"/>
            <a:ext cx="7199313" cy="27158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ACB029A-6A25-498C-B36D-282AE8CDAB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644062"/>
            <a:ext cx="7199313" cy="27158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marL="0" indent="0" algn="r">
              <a:buNone/>
              <a:defRPr sz="80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BE" noProof="0" dirty="0"/>
              <a:t>Titel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12E7D82-A8F4-40F6-A087-908D47EEE6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359894"/>
            <a:ext cx="7199313" cy="66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noProof="0" dirty="0"/>
              <a:t>Datum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C2F49EA8-1C86-4449-8DFA-FCB2684FD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027374"/>
            <a:ext cx="7199313" cy="66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noProof="0"/>
              <a:t>Locatie, Gemeente/Stad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BDA20B-B7A1-4F85-A524-7E87858AB3DA}"/>
              </a:ext>
            </a:extLst>
          </p:cNvPr>
          <p:cNvSpPr txBox="1"/>
          <p:nvPr userDrawn="1"/>
        </p:nvSpPr>
        <p:spPr>
          <a:xfrm>
            <a:off x="0" y="6860957"/>
            <a:ext cx="719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noProof="0">
                <a:solidFill>
                  <a:schemeClr val="bg1"/>
                </a:solidFill>
              </a:rPr>
              <a:t>Klik voor meer info!</a:t>
            </a:r>
          </a:p>
        </p:txBody>
      </p:sp>
    </p:spTree>
    <p:extLst>
      <p:ext uri="{BB962C8B-B14F-4D97-AF65-F5344CB8AC3E}">
        <p14:creationId xmlns:p14="http://schemas.microsoft.com/office/powerpoint/2010/main" val="11175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14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37F6D56E-905E-4F86-8F16-3785DE243C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" b="104"/>
          <a:stretch>
            <a:fillRect/>
          </a:stretch>
        </p:blipFill>
        <p:spPr/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220EFE-4708-4FC5-B647-D1FF1507B4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err="1"/>
              <a:t>Workout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0E67E6-4287-49A3-9722-AEBC80D933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/>
              <a:t>Elke woensdagavond, start 6/10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87D251-88A6-4CEA-8D8D-71A3C4880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/>
              <a:t>Angaar</a:t>
            </a:r>
            <a:r>
              <a:rPr lang="nl-NL" dirty="0"/>
              <a:t>, Beveren</a:t>
            </a:r>
          </a:p>
        </p:txBody>
      </p:sp>
    </p:spTree>
    <p:extLst>
      <p:ext uri="{BB962C8B-B14F-4D97-AF65-F5344CB8AC3E}">
        <p14:creationId xmlns:p14="http://schemas.microsoft.com/office/powerpoint/2010/main" val="143090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Aangepast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Weerbrouck, Floris</dc:creator>
  <cp:lastModifiedBy>LinkedIn Security</cp:lastModifiedBy>
  <cp:revision>6</cp:revision>
  <dcterms:created xsi:type="dcterms:W3CDTF">2021-08-23T10:45:50Z</dcterms:created>
  <dcterms:modified xsi:type="dcterms:W3CDTF">2021-10-04T14:47:02Z</dcterms:modified>
</cp:coreProperties>
</file>